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73009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14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4971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32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814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60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810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382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597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00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8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261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84CCB371-C6D8-4D61-93B9-E79308AD6ED5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0F27F5B-7931-4973-AABD-02168096FD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61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854C6E-CBF6-4E96-A2A4-D2E3CDEFB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5334" y="470977"/>
            <a:ext cx="8689976" cy="2509213"/>
          </a:xfrm>
        </p:spPr>
        <p:txBody>
          <a:bodyPr>
            <a:normAutofit fontScale="90000"/>
          </a:bodyPr>
          <a:lstStyle/>
          <a:p>
            <a:r>
              <a:rPr lang="zh-CN" altLang="zh-CN" dirty="0"/>
              <a:t>招生咨询系统的设计与实现</a:t>
            </a:r>
            <a:r>
              <a:rPr lang="en-US" altLang="zh-CN" dirty="0"/>
              <a:t>-Python</a:t>
            </a:r>
            <a:r>
              <a:rPr lang="zh-CN" altLang="zh-CN" dirty="0"/>
              <a:t>客户端子系统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7EE43A2-EDE9-4888-AE2F-4FC8AC9569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334" y="3512890"/>
            <a:ext cx="9255344" cy="2430710"/>
          </a:xfrm>
        </p:spPr>
        <p:txBody>
          <a:bodyPr>
            <a:normAutofit lnSpcReduction="10000"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专业：计算机科学与技术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姓名：李智鑫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班级：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2016211310</a:t>
            </a:r>
          </a:p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学号：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2016211267</a:t>
            </a:r>
          </a:p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指导老师：杜晓峰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CA2785A3-BEBE-44EF-88EF-D9466D4E9C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598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38"/>
    </mc:Choice>
    <mc:Fallback>
      <p:transition spd="slow" advTm="13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E353F2-F4E3-40E7-9100-5FE3381F9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需要改进的问题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A1284F-D8A0-4501-91F5-640CE420F2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en-US" dirty="0"/>
              <a:t>部分表单设计有冗余项，需要通过动态请求数据库内容方式去除冗余</a:t>
            </a:r>
            <a:endParaRPr lang="en-US" altLang="zh-CN" dirty="0"/>
          </a:p>
          <a:p>
            <a:r>
              <a:rPr lang="zh-CN" altLang="en-US" dirty="0"/>
              <a:t>菜单目录无法根据用户权限屏蔽一些连接，之后为每个级别用户单独制作主页</a:t>
            </a:r>
            <a:endParaRPr lang="en-US" altLang="zh-CN" dirty="0"/>
          </a:p>
          <a:p>
            <a:r>
              <a:rPr lang="zh-CN" altLang="en-US" dirty="0"/>
              <a:t>目前在数据库的展示界面，缺少增加新条目和删除条目的方法</a:t>
            </a:r>
            <a:endParaRPr lang="en-US" altLang="zh-CN" dirty="0"/>
          </a:p>
          <a:p>
            <a:r>
              <a:rPr lang="zh-CN" altLang="en-US" dirty="0"/>
              <a:t>目前界面过于简单，后期会在前端代码中加入</a:t>
            </a:r>
            <a:r>
              <a:rPr lang="en-US" altLang="zh-CN" dirty="0"/>
              <a:t>CSS</a:t>
            </a:r>
            <a:r>
              <a:rPr lang="zh-CN" altLang="en-US" dirty="0"/>
              <a:t>让页面看上去更加整洁，美观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AD9C9BF2-9D8A-4755-9F41-E971EB759E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05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039"/>
    </mc:Choice>
    <mc:Fallback>
      <p:transition spd="slow" advTm="94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338ED7-A0AD-4BAB-9D4C-A4C1F049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后期任务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E976B9-1226-4296-8A12-BA8029460A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en-US" dirty="0"/>
              <a:t>之前提到的需要改进的方面进行相应的改进</a:t>
            </a:r>
            <a:endParaRPr lang="en-US" altLang="zh-CN" dirty="0"/>
          </a:p>
          <a:p>
            <a:r>
              <a:rPr lang="zh-CN" altLang="en-US" dirty="0"/>
              <a:t>完成电子版招生材料的置入，并且赋予管理员修改材料的权限</a:t>
            </a:r>
            <a:endParaRPr lang="en-US" altLang="zh-CN" dirty="0"/>
          </a:p>
          <a:p>
            <a:r>
              <a:rPr lang="zh-CN" altLang="en-US" dirty="0"/>
              <a:t>进行系统测试，优化算法，保证系统的健壮性</a:t>
            </a:r>
            <a:endParaRPr lang="en-US" altLang="zh-CN" dirty="0"/>
          </a:p>
          <a:p>
            <a:r>
              <a:rPr lang="zh-CN" altLang="en-US" dirty="0"/>
              <a:t>学习部署项目到服务器的方法，并完成部署和测试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3F97A802-9C09-4917-8A7F-11FEE55857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43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21"/>
    </mc:Choice>
    <mc:Fallback>
      <p:transition spd="slow" advTm="33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FCAAE-0F74-45AE-A1B6-4FFE4EB2C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相关功能展示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03E8C7-6FD5-40E4-8230-158FBE66FAA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F0C9A005-6676-45BA-B4D0-656BBE4019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97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30"/>
    </mc:Choice>
    <mc:Fallback>
      <p:transition spd="slow" advTm="9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DCE5E5-CD29-436A-A452-6DA5AB0BA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中期报告内容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0F776C-099D-4FAB-B814-8B35DEB9A97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Clr>
                <a:srgbClr val="34C8DB"/>
              </a:buClr>
              <a:buSzPct val="70000"/>
              <a:buNone/>
              <a:tabLst>
                <a:tab pos="263525" algn="l"/>
                <a:tab pos="368300" algn="l"/>
                <a:tab pos="817563" algn="l"/>
                <a:tab pos="1266825" algn="l"/>
                <a:tab pos="1716088" algn="l"/>
                <a:tab pos="2165350" algn="l"/>
                <a:tab pos="2614613" algn="l"/>
                <a:tab pos="3063875" algn="l"/>
                <a:tab pos="3513138" algn="l"/>
                <a:tab pos="3962400" algn="l"/>
                <a:tab pos="4411663" algn="l"/>
                <a:tab pos="4860925" algn="l"/>
                <a:tab pos="5310188" algn="l"/>
                <a:tab pos="5759450" algn="l"/>
                <a:tab pos="6208713" algn="l"/>
                <a:tab pos="6657975" algn="l"/>
                <a:tab pos="7107238" algn="l"/>
                <a:tab pos="7556500" algn="l"/>
                <a:tab pos="8005763" algn="l"/>
                <a:tab pos="8455025" algn="l"/>
                <a:tab pos="8904288" algn="l"/>
              </a:tabLst>
            </a:pPr>
            <a:r>
              <a:rPr lang="zh-CN" altLang="zh-CN" dirty="0"/>
              <a:t>毕设主要任务</a:t>
            </a:r>
          </a:p>
          <a:p>
            <a:pPr marL="0" indent="0">
              <a:buClr>
                <a:srgbClr val="34C8DB"/>
              </a:buClr>
              <a:buSzPct val="70000"/>
              <a:buNone/>
              <a:tabLst>
                <a:tab pos="263525" algn="l"/>
                <a:tab pos="368300" algn="l"/>
                <a:tab pos="817563" algn="l"/>
                <a:tab pos="1266825" algn="l"/>
                <a:tab pos="1716088" algn="l"/>
                <a:tab pos="2165350" algn="l"/>
                <a:tab pos="2614613" algn="l"/>
                <a:tab pos="3063875" algn="l"/>
                <a:tab pos="3513138" algn="l"/>
                <a:tab pos="3962400" algn="l"/>
                <a:tab pos="4411663" algn="l"/>
                <a:tab pos="4860925" algn="l"/>
                <a:tab pos="5310188" algn="l"/>
                <a:tab pos="5759450" algn="l"/>
                <a:tab pos="6208713" algn="l"/>
                <a:tab pos="6657975" algn="l"/>
                <a:tab pos="7107238" algn="l"/>
                <a:tab pos="7556500" algn="l"/>
                <a:tab pos="8005763" algn="l"/>
                <a:tab pos="8455025" algn="l"/>
                <a:tab pos="8904288" algn="l"/>
              </a:tabLst>
            </a:pPr>
            <a:r>
              <a:rPr lang="zh-CN" altLang="zh-CN" dirty="0"/>
              <a:t>涉及技术</a:t>
            </a:r>
          </a:p>
          <a:p>
            <a:pPr marL="0" indent="0">
              <a:buClr>
                <a:srgbClr val="34C8DB"/>
              </a:buClr>
              <a:buSzPct val="70000"/>
              <a:buNone/>
              <a:tabLst>
                <a:tab pos="263525" algn="l"/>
                <a:tab pos="368300" algn="l"/>
                <a:tab pos="817563" algn="l"/>
                <a:tab pos="1266825" algn="l"/>
                <a:tab pos="1716088" algn="l"/>
                <a:tab pos="2165350" algn="l"/>
                <a:tab pos="2614613" algn="l"/>
                <a:tab pos="3063875" algn="l"/>
                <a:tab pos="3513138" algn="l"/>
                <a:tab pos="3962400" algn="l"/>
                <a:tab pos="4411663" algn="l"/>
                <a:tab pos="4860925" algn="l"/>
                <a:tab pos="5310188" algn="l"/>
                <a:tab pos="5759450" algn="l"/>
                <a:tab pos="6208713" algn="l"/>
                <a:tab pos="6657975" algn="l"/>
                <a:tab pos="7107238" algn="l"/>
                <a:tab pos="7556500" algn="l"/>
                <a:tab pos="8005763" algn="l"/>
                <a:tab pos="8455025" algn="l"/>
                <a:tab pos="8904288" algn="l"/>
              </a:tabLst>
            </a:pPr>
            <a:r>
              <a:rPr lang="zh-CN" altLang="zh-CN" dirty="0"/>
              <a:t>目前任务进度</a:t>
            </a:r>
            <a:endParaRPr lang="en-US" altLang="zh-CN" dirty="0"/>
          </a:p>
          <a:p>
            <a:pPr marL="0" indent="0">
              <a:buClr>
                <a:srgbClr val="34C8DB"/>
              </a:buClr>
              <a:buSzPct val="70000"/>
              <a:buNone/>
              <a:tabLst>
                <a:tab pos="263525" algn="l"/>
                <a:tab pos="368300" algn="l"/>
                <a:tab pos="817563" algn="l"/>
                <a:tab pos="1266825" algn="l"/>
                <a:tab pos="1716088" algn="l"/>
                <a:tab pos="2165350" algn="l"/>
                <a:tab pos="2614613" algn="l"/>
                <a:tab pos="3063875" algn="l"/>
                <a:tab pos="3513138" algn="l"/>
                <a:tab pos="3962400" algn="l"/>
                <a:tab pos="4411663" algn="l"/>
                <a:tab pos="4860925" algn="l"/>
                <a:tab pos="5310188" algn="l"/>
                <a:tab pos="5759450" algn="l"/>
                <a:tab pos="6208713" algn="l"/>
                <a:tab pos="6657975" algn="l"/>
                <a:tab pos="7107238" algn="l"/>
                <a:tab pos="7556500" algn="l"/>
                <a:tab pos="8005763" algn="l"/>
                <a:tab pos="8455025" algn="l"/>
                <a:tab pos="8904288" algn="l"/>
              </a:tabLst>
            </a:pPr>
            <a:r>
              <a:rPr lang="zh-CN" altLang="en-US" dirty="0"/>
              <a:t>需要改进的问题</a:t>
            </a:r>
            <a:endParaRPr lang="zh-CN" altLang="zh-CN" dirty="0"/>
          </a:p>
          <a:p>
            <a:pPr marL="0" indent="0">
              <a:buClr>
                <a:srgbClr val="34C8DB"/>
              </a:buClr>
              <a:buSzPct val="70000"/>
              <a:buNone/>
              <a:tabLst>
                <a:tab pos="263525" algn="l"/>
                <a:tab pos="368300" algn="l"/>
                <a:tab pos="817563" algn="l"/>
                <a:tab pos="1266825" algn="l"/>
                <a:tab pos="1716088" algn="l"/>
                <a:tab pos="2165350" algn="l"/>
                <a:tab pos="2614613" algn="l"/>
                <a:tab pos="3063875" algn="l"/>
                <a:tab pos="3513138" algn="l"/>
                <a:tab pos="3962400" algn="l"/>
                <a:tab pos="4411663" algn="l"/>
                <a:tab pos="4860925" algn="l"/>
                <a:tab pos="5310188" algn="l"/>
                <a:tab pos="5759450" algn="l"/>
                <a:tab pos="6208713" algn="l"/>
                <a:tab pos="6657975" algn="l"/>
                <a:tab pos="7107238" algn="l"/>
                <a:tab pos="7556500" algn="l"/>
                <a:tab pos="8005763" algn="l"/>
                <a:tab pos="8455025" algn="l"/>
                <a:tab pos="8904288" algn="l"/>
              </a:tabLst>
            </a:pPr>
            <a:r>
              <a:rPr lang="zh-CN" altLang="zh-CN" dirty="0"/>
              <a:t>后期任务</a:t>
            </a:r>
          </a:p>
          <a:p>
            <a:pPr marL="0" indent="0">
              <a:buClr>
                <a:srgbClr val="34C8DB"/>
              </a:buClr>
              <a:buSzPct val="70000"/>
              <a:buNone/>
              <a:tabLst>
                <a:tab pos="263525" algn="l"/>
                <a:tab pos="368300" algn="l"/>
                <a:tab pos="817563" algn="l"/>
                <a:tab pos="1266825" algn="l"/>
                <a:tab pos="1716088" algn="l"/>
                <a:tab pos="2165350" algn="l"/>
                <a:tab pos="2614613" algn="l"/>
                <a:tab pos="3063875" algn="l"/>
                <a:tab pos="3513138" algn="l"/>
                <a:tab pos="3962400" algn="l"/>
                <a:tab pos="4411663" algn="l"/>
                <a:tab pos="4860925" algn="l"/>
                <a:tab pos="5310188" algn="l"/>
                <a:tab pos="5759450" algn="l"/>
                <a:tab pos="6208713" algn="l"/>
                <a:tab pos="6657975" algn="l"/>
                <a:tab pos="7107238" algn="l"/>
                <a:tab pos="7556500" algn="l"/>
                <a:tab pos="8005763" algn="l"/>
                <a:tab pos="8455025" algn="l"/>
                <a:tab pos="8904288" algn="l"/>
              </a:tabLst>
            </a:pPr>
            <a:r>
              <a:rPr lang="zh-CN" altLang="en-US"/>
              <a:t>功能</a:t>
            </a:r>
            <a:r>
              <a:rPr lang="zh-CN" altLang="zh-CN"/>
              <a:t>演示</a:t>
            </a:r>
            <a:endParaRPr lang="zh-CN" altLang="zh-CN" dirty="0"/>
          </a:p>
          <a:p>
            <a:endParaRPr lang="zh-CN" altLang="en-US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2D66B4A-18DE-4494-AEFD-EC34C89C0B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98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58"/>
    </mc:Choice>
    <mc:Fallback>
      <p:transition spd="slow" advTm="13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F0C4AB-B2A0-472B-AF16-8D5BB9167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毕设背景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77B4FF-6F74-478E-8127-3699A531744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zh-CN" dirty="0"/>
              <a:t>在高校的招生工作中，招生宣传咨询工作非常重要。而现在的招生咨询工作中没有有效的电子支撑手段，导致招生咨询老师工作量大，信息存在滞后和不准确的情况，并因此可能导致咨询口径偏差，流失合适的考生资源。</a:t>
            </a:r>
            <a:endParaRPr lang="en-US" altLang="zh-CN" dirty="0"/>
          </a:p>
          <a:p>
            <a:r>
              <a:rPr lang="zh-CN" altLang="en-US" dirty="0"/>
              <a:t>本课题所设计实现的</a:t>
            </a:r>
            <a:r>
              <a:rPr lang="zh-CN" altLang="zh-CN" dirty="0"/>
              <a:t>招生咨询系统就是为了给招生咨询工作提供有效支撑的平台，帮助咨询老师准确，快速获取信息，减轻咨询老师非咨询的工作量，提高招生咨询工作的效率和效果</a:t>
            </a:r>
            <a:endParaRPr lang="zh-CN" alt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8A4CD002-CDCE-4CC6-BAA6-AC4F23AD86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901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99"/>
    </mc:Choice>
    <mc:Fallback>
      <p:transition spd="slow" advTm="29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33998D-6880-469B-B9AC-EEF3BA27C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毕设主要任务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D7B063-5651-4369-985C-7F12E9427D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en-US" dirty="0"/>
              <a:t>学习并运用基于</a:t>
            </a:r>
            <a:r>
              <a:rPr lang="en-US" altLang="zh-CN" dirty="0">
                <a:latin typeface="+mn-ea"/>
              </a:rPr>
              <a:t>python </a:t>
            </a:r>
            <a:r>
              <a:rPr lang="zh-CN" altLang="en-US" dirty="0">
                <a:latin typeface="+mn-ea"/>
              </a:rPr>
              <a:t>的</a:t>
            </a:r>
            <a:r>
              <a:rPr lang="en-US" altLang="zh-CN" dirty="0" err="1">
                <a:latin typeface="+mn-ea"/>
              </a:rPr>
              <a:t>django</a:t>
            </a:r>
            <a:r>
              <a:rPr lang="zh-CN" altLang="en-US" dirty="0">
                <a:latin typeface="+mn-ea"/>
              </a:rPr>
              <a:t>开发框架，结合</a:t>
            </a:r>
            <a:r>
              <a:rPr lang="en-US" altLang="zh-CN" dirty="0" err="1">
                <a:latin typeface="+mn-ea"/>
              </a:rPr>
              <a:t>MySql</a:t>
            </a:r>
            <a:r>
              <a:rPr lang="zh-CN" altLang="en-US" dirty="0">
                <a:latin typeface="+mn-ea"/>
              </a:rPr>
              <a:t>数据库的使用以及相关的前端技术，设计并实现一个集展示招生资料，搜集考生信息，预测当年相关数据的招生资讯系统的</a:t>
            </a:r>
            <a:r>
              <a:rPr lang="en-US" altLang="zh-CN" dirty="0">
                <a:latin typeface="+mn-ea"/>
              </a:rPr>
              <a:t>python</a:t>
            </a:r>
            <a:r>
              <a:rPr lang="zh-CN" altLang="en-US" dirty="0">
                <a:latin typeface="+mn-ea"/>
              </a:rPr>
              <a:t>子客户端。</a:t>
            </a: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本课题包含以下功能模块：</a:t>
            </a: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用户管理模块：注册登录，权限管理</a:t>
            </a: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信息收集模块：考生信息收集，历史信息收集</a:t>
            </a: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数据分析模块：分数与排名关系预测分析，当年分数线预测分析</a:t>
            </a: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信息展示模块：展示数据库信息，展示招生材料信息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6DEAE682-48BB-4211-A935-36D34F162A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60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41"/>
    </mc:Choice>
    <mc:Fallback>
      <p:transition spd="slow" advTm="35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DD195E-8AC9-48A9-BEAD-0A4F403E4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毕业设计主要内容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96F6A8-CF43-435B-ABCF-E1556E1DFAE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en-US" dirty="0"/>
              <a:t>了解比较基于</a:t>
            </a:r>
            <a:r>
              <a:rPr lang="en-US" altLang="zh-CN" dirty="0"/>
              <a:t>python</a:t>
            </a:r>
            <a:r>
              <a:rPr lang="zh-CN" altLang="en-US" dirty="0"/>
              <a:t>的</a:t>
            </a:r>
            <a:r>
              <a:rPr lang="en-US" altLang="zh-CN" dirty="0"/>
              <a:t>web</a:t>
            </a:r>
            <a:r>
              <a:rPr lang="zh-CN" altLang="en-US" dirty="0"/>
              <a:t>开发框架（</a:t>
            </a:r>
            <a:r>
              <a:rPr lang="en-US" altLang="zh-CN" dirty="0" err="1"/>
              <a:t>django</a:t>
            </a:r>
            <a:r>
              <a:rPr lang="zh-CN" altLang="en-US" dirty="0"/>
              <a:t>和</a:t>
            </a:r>
            <a:r>
              <a:rPr lang="en-US" altLang="zh-CN" dirty="0"/>
              <a:t>flask</a:t>
            </a:r>
            <a:r>
              <a:rPr lang="zh-CN" altLang="en-US" dirty="0"/>
              <a:t>开发框架），选定开发框架</a:t>
            </a:r>
            <a:endParaRPr lang="en-US" altLang="zh-CN" dirty="0"/>
          </a:p>
          <a:p>
            <a:r>
              <a:rPr lang="zh-CN" altLang="en-US" dirty="0"/>
              <a:t>了解招生咨询的流程，明确目前所使用的方式方法主要弊端，确定系统主要功能</a:t>
            </a:r>
            <a:endParaRPr lang="en-US" altLang="zh-CN" dirty="0"/>
          </a:p>
          <a:p>
            <a:r>
              <a:rPr lang="zh-CN" altLang="en-US" dirty="0"/>
              <a:t>深入学习</a:t>
            </a:r>
            <a:r>
              <a:rPr lang="en-US" altLang="zh-CN" dirty="0" err="1"/>
              <a:t>django</a:t>
            </a:r>
            <a:r>
              <a:rPr lang="zh-CN" altLang="en-US" dirty="0"/>
              <a:t>开发框架以及</a:t>
            </a:r>
            <a:r>
              <a:rPr lang="en-US" altLang="zh-CN" dirty="0" err="1"/>
              <a:t>MySql</a:t>
            </a:r>
            <a:r>
              <a:rPr lang="zh-CN" altLang="en-US" dirty="0"/>
              <a:t>数据库的使用方法</a:t>
            </a:r>
            <a:endParaRPr lang="en-US" altLang="zh-CN" dirty="0"/>
          </a:p>
          <a:p>
            <a:r>
              <a:rPr lang="zh-CN" altLang="en-US" dirty="0"/>
              <a:t>设计功能模块，后台逻辑算法</a:t>
            </a:r>
            <a:endParaRPr lang="en-US" altLang="zh-CN" dirty="0"/>
          </a:p>
          <a:p>
            <a:r>
              <a:rPr lang="zh-CN" altLang="en-US" dirty="0"/>
              <a:t>编码实现系统各个模块，完成单元测试</a:t>
            </a:r>
            <a:endParaRPr lang="en-US" altLang="zh-CN" dirty="0"/>
          </a:p>
          <a:p>
            <a:r>
              <a:rPr lang="zh-CN" altLang="en-US" dirty="0"/>
              <a:t>完成系统的实现，进行系统测试</a:t>
            </a:r>
            <a:endParaRPr lang="en-US" altLang="zh-CN" dirty="0"/>
          </a:p>
          <a:p>
            <a:r>
              <a:rPr lang="zh-CN" altLang="en-US" dirty="0"/>
              <a:t>部署项目到服务器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4997A5D4-AE7D-469B-AE10-7DDC0C83F2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395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59"/>
    </mc:Choice>
    <mc:Fallback>
      <p:transition spd="slow" advTm="59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705D64-1964-4705-B422-B83AAEFB5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涉及技术及软件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F04234-E1F3-4496-8215-DCE8A20E3B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en-US" dirty="0"/>
              <a:t>后端框架：</a:t>
            </a:r>
            <a:r>
              <a:rPr lang="en-US" altLang="zh-CN" dirty="0"/>
              <a:t>Django 3.0.3</a:t>
            </a:r>
          </a:p>
          <a:p>
            <a:r>
              <a:rPr lang="zh-CN" altLang="en-US" dirty="0"/>
              <a:t>后端语言：</a:t>
            </a:r>
            <a:r>
              <a:rPr lang="en-US" altLang="zh-CN" dirty="0"/>
              <a:t>Python 3.7</a:t>
            </a:r>
          </a:p>
          <a:p>
            <a:r>
              <a:rPr lang="en-US" altLang="zh-CN" dirty="0"/>
              <a:t>Python</a:t>
            </a:r>
            <a:r>
              <a:rPr lang="zh-CN" altLang="en-US" dirty="0"/>
              <a:t>解释器：</a:t>
            </a:r>
            <a:r>
              <a:rPr lang="en-US" altLang="zh-CN" dirty="0"/>
              <a:t>PyCharm</a:t>
            </a:r>
          </a:p>
          <a:p>
            <a:r>
              <a:rPr lang="zh-CN" altLang="en-US" dirty="0"/>
              <a:t>数据库：</a:t>
            </a:r>
            <a:r>
              <a:rPr lang="en-US" altLang="zh-CN" dirty="0"/>
              <a:t>MySQL 8.0</a:t>
            </a:r>
          </a:p>
          <a:p>
            <a:r>
              <a:rPr lang="zh-CN" altLang="en-US" dirty="0"/>
              <a:t>数据库可视化工具：</a:t>
            </a:r>
            <a:r>
              <a:rPr lang="en-US" altLang="zh-CN" dirty="0"/>
              <a:t>MySQL Workbench</a:t>
            </a:r>
          </a:p>
          <a:p>
            <a:r>
              <a:rPr lang="zh-CN" altLang="en-US" dirty="0"/>
              <a:t>前端语言：</a:t>
            </a:r>
            <a:r>
              <a:rPr lang="en-US" altLang="zh-CN" dirty="0"/>
              <a:t>HTML</a:t>
            </a:r>
            <a:r>
              <a:rPr lang="zh-CN" altLang="en-US" dirty="0"/>
              <a:t>，</a:t>
            </a:r>
            <a:r>
              <a:rPr lang="en-US" altLang="zh-CN" dirty="0"/>
              <a:t>JavaScript</a:t>
            </a:r>
            <a:endParaRPr lang="zh-CN" alt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E1B4A0E0-4594-4514-8FCE-E9E659E406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298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69"/>
    </mc:Choice>
    <mc:Fallback>
      <p:transition spd="slow" advTm="20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0399DF-6106-48FC-961F-19ACD2411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用户使用流程图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F10AD157-B2DF-4BEA-A3B5-B0BF699A5A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40889"/>
            <a:ext cx="609600" cy="609600"/>
          </a:xfrm>
          <a:prstGeom prst="rect">
            <a:avLst/>
          </a:prstGeom>
        </p:spPr>
      </p:pic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5FACA7A1-418C-482E-8DA0-E6ABA98A410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496" y="365760"/>
            <a:ext cx="7464004" cy="6582372"/>
          </a:xfrm>
        </p:spPr>
      </p:pic>
    </p:spTree>
    <p:extLst>
      <p:ext uri="{BB962C8B-B14F-4D97-AF65-F5344CB8AC3E}">
        <p14:creationId xmlns:p14="http://schemas.microsoft.com/office/powerpoint/2010/main" val="1711814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169"/>
    </mc:Choice>
    <mc:Fallback>
      <p:transition spd="slow" advTm="194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9EE5DE-E0D1-473B-9E07-37B03005F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系统功能结构图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422B45FC-8725-49BC-AFA9-4022209D43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7FDB1C53-2F1A-44E6-9805-D15703E6CFE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305" y="1586787"/>
            <a:ext cx="7693371" cy="5400410"/>
          </a:xfrm>
        </p:spPr>
      </p:pic>
    </p:spTree>
    <p:extLst>
      <p:ext uri="{BB962C8B-B14F-4D97-AF65-F5344CB8AC3E}">
        <p14:creationId xmlns:p14="http://schemas.microsoft.com/office/powerpoint/2010/main" val="4155032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26"/>
    </mc:Choice>
    <mc:Fallback>
      <p:transition spd="slow" advTm="45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EE2B92-B3B7-49A5-BD34-D08D1D8BC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目前任务进度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515852-C435-44D9-B0D5-7C699322A58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en-US" dirty="0"/>
              <a:t>目前任务进度：</a:t>
            </a:r>
            <a:r>
              <a:rPr lang="en-US" altLang="zh-CN" dirty="0"/>
              <a:t>60%</a:t>
            </a:r>
          </a:p>
          <a:p>
            <a:r>
              <a:rPr lang="zh-CN" altLang="en-US" dirty="0"/>
              <a:t>完成对毕设题目的理解及背景知识的学习</a:t>
            </a:r>
            <a:endParaRPr lang="en-US" altLang="zh-CN" dirty="0"/>
          </a:p>
          <a:p>
            <a:r>
              <a:rPr lang="zh-CN" altLang="en-US" dirty="0"/>
              <a:t>完成相关框架和语言的学习以及相关软件配置</a:t>
            </a:r>
            <a:endParaRPr lang="en-US" altLang="zh-CN" dirty="0"/>
          </a:p>
          <a:p>
            <a:r>
              <a:rPr lang="zh-CN" altLang="en-US" dirty="0"/>
              <a:t>完成系统功能模块和后台逻辑设计</a:t>
            </a:r>
            <a:endParaRPr lang="en-US" altLang="zh-CN" dirty="0"/>
          </a:p>
          <a:p>
            <a:r>
              <a:rPr lang="zh-CN" altLang="en-US" dirty="0"/>
              <a:t>完成数据库的配置和设计</a:t>
            </a:r>
            <a:endParaRPr lang="en-US" altLang="zh-CN" dirty="0"/>
          </a:p>
          <a:p>
            <a:r>
              <a:rPr lang="zh-CN" altLang="en-US" dirty="0"/>
              <a:t>完成用户管理，信息收集，数据分析模块的编码工作</a:t>
            </a:r>
            <a:endParaRPr lang="en-US" altLang="zh-CN" dirty="0"/>
          </a:p>
          <a:p>
            <a:r>
              <a:rPr lang="zh-CN" altLang="en-US" dirty="0"/>
              <a:t>完成信息展示模块中部分数据库展示功能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93A48FC-62F5-4A5D-ADF7-166C977F2E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757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51"/>
    </mc:Choice>
    <mc:Fallback>
      <p:transition spd="slow" advTm="37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风景">
  <a:themeElements>
    <a:clrScheme name="风景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风景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风景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TM03457515[[fn=视图]]</Template>
  <TotalTime>1530</TotalTime>
  <Words>572</Words>
  <Application>Microsoft Office PowerPoint</Application>
  <PresentationFormat>宽屏</PresentationFormat>
  <Paragraphs>59</Paragraphs>
  <Slides>12</Slides>
  <Notes>0</Notes>
  <HiddenSlides>0</HiddenSlides>
  <MMClips>12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宋体</vt:lpstr>
      <vt:lpstr>Arial</vt:lpstr>
      <vt:lpstr>Century Schoolbook</vt:lpstr>
      <vt:lpstr>Wingdings 2</vt:lpstr>
      <vt:lpstr>风景</vt:lpstr>
      <vt:lpstr>招生咨询系统的设计与实现-Python客户端子系统</vt:lpstr>
      <vt:lpstr>中期报告内容</vt:lpstr>
      <vt:lpstr>毕设背景</vt:lpstr>
      <vt:lpstr>毕设主要任务</vt:lpstr>
      <vt:lpstr>毕业设计主要内容</vt:lpstr>
      <vt:lpstr>涉及技术及软件</vt:lpstr>
      <vt:lpstr>用户使用流程图</vt:lpstr>
      <vt:lpstr>系统功能结构图</vt:lpstr>
      <vt:lpstr>目前任务进度</vt:lpstr>
      <vt:lpstr>需要改进的问题</vt:lpstr>
      <vt:lpstr>后期任务</vt:lpstr>
      <vt:lpstr>相关功能展示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招生咨询系统的设计与实现-Python客户端子系统</dc:title>
  <dc:creator>Eric</dc:creator>
  <cp:lastModifiedBy>Eric</cp:lastModifiedBy>
  <cp:revision>45</cp:revision>
  <dcterms:created xsi:type="dcterms:W3CDTF">2020-04-01T07:14:24Z</dcterms:created>
  <dcterms:modified xsi:type="dcterms:W3CDTF">2020-04-04T13:12:21Z</dcterms:modified>
</cp:coreProperties>
</file>

<file path=docProps/thumbnail.jpeg>
</file>